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Трудовое воспитание детей старшего дошкольного возраста.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3886200"/>
            <a:ext cx="3128392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Выполнила: </a:t>
            </a:r>
            <a:r>
              <a:rPr lang="ru-RU" dirty="0" err="1" smtClean="0">
                <a:solidFill>
                  <a:schemeClr val="tx1"/>
                </a:solidFill>
              </a:rPr>
              <a:t>Гудун</a:t>
            </a:r>
            <a:r>
              <a:rPr lang="ru-RU" dirty="0" smtClean="0">
                <a:solidFill>
                  <a:schemeClr val="tx1"/>
                </a:solidFill>
              </a:rPr>
              <a:t> А.Н., воспитатель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4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Пояснительная записка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Трудовое воспитание является одной из важнейших сторон воспитания подрастающего поколения. В детском саду трудовое воспитание заключается в ознакомлении детей с трудом взрослых, в приобщении детей к доступной им трудовой деятельности. В процессе ознакомления с трудом взрослых воспитатель формирует у детей положительное отношение к их труду, бережное отношение к его результатам, стремление оказывать взрослым посильную помощь.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18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соответствии с программой, трудовое воспитание включает основные виды: самообслуживание, хозяйственно-бытовой труд, труд в природе, ручной труд, а формы его организации — поручения, дежурства, общий, совместный и коллективный труд детей.</a:t>
            </a:r>
          </a:p>
        </p:txBody>
      </p:sp>
    </p:spTree>
    <p:extLst>
      <p:ext uri="{BB962C8B-B14F-4D97-AF65-F5344CB8AC3E}">
        <p14:creationId xmlns:p14="http://schemas.microsoft.com/office/powerpoint/2010/main" val="389541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Краткая характеристика видов труда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r>
              <a:rPr lang="ru-RU" dirty="0"/>
              <a:t>        </a:t>
            </a:r>
            <a:r>
              <a:rPr lang="ru-RU" b="1" dirty="0"/>
              <a:t>Самообслуживание</a:t>
            </a:r>
            <a:r>
              <a:rPr lang="ru-RU" dirty="0"/>
              <a:t> – это труд ребенка, направленный на обслуживание самого себя (одевание, раздевание, прием пищи, умывание).</a:t>
            </a:r>
          </a:p>
          <a:p>
            <a:r>
              <a:rPr lang="ru-RU" b="1" dirty="0"/>
              <a:t>Хозяйственно-бытовой труд</a:t>
            </a:r>
            <a:r>
              <a:rPr lang="ru-RU" dirty="0"/>
              <a:t> – труд по уборке помещения, мытье посуды, стирка и др. В отличие от самообслуживания, имеет общественную направленность. Ребенок учится создавать и содержать в соответствующем виде окружающую среду. Навыки хозяйственно - бытового труда ребенок может использовать и в самообслуживании и в труде на общую пользу.</a:t>
            </a:r>
          </a:p>
          <a:p>
            <a:r>
              <a:rPr lang="ru-RU" b="1" dirty="0"/>
              <a:t>Труд в природе </a:t>
            </a:r>
            <a:r>
              <a:rPr lang="ru-RU" dirty="0"/>
              <a:t>– уход за растениями и животными, выращивание овощей на огороде, озеленение участка, участие в чистке аквариума и др.</a:t>
            </a:r>
          </a:p>
          <a:p>
            <a:r>
              <a:rPr lang="ru-RU" b="1" dirty="0"/>
              <a:t>Ручной и художественный труд </a:t>
            </a:r>
            <a:r>
              <a:rPr lang="ru-RU" dirty="0"/>
              <a:t>– труд, направленный на удовлетворение эстетичных потребностей человека (изготовление поделок).</a:t>
            </a:r>
          </a:p>
        </p:txBody>
      </p:sp>
    </p:spTree>
    <p:extLst>
      <p:ext uri="{BB962C8B-B14F-4D97-AF65-F5344CB8AC3E}">
        <p14:creationId xmlns:p14="http://schemas.microsoft.com/office/powerpoint/2010/main" val="11244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Краткая характеристика форм организации труда:</a:t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Поручения</a:t>
            </a:r>
            <a:r>
              <a:rPr lang="ru-RU" dirty="0" smtClean="0"/>
              <a:t> </a:t>
            </a:r>
            <a:r>
              <a:rPr lang="ru-RU" dirty="0"/>
              <a:t>– это обращенная к ребенку просьба взрослого, выполнять какое либо трудовое действие. Трудовое поручение по форме организации может быть: индивидуальным, подгрупповым, общим. По продолжительности: кратковременным, постоянным. По содержанию – соответствовать видам труда.</a:t>
            </a:r>
          </a:p>
          <a:p>
            <a:r>
              <a:rPr lang="ru-RU" b="1" dirty="0"/>
              <a:t>Дежурство</a:t>
            </a:r>
            <a:r>
              <a:rPr lang="ru-RU" dirty="0"/>
              <a:t> – труд одного или нескольких детей в интересах всей группы (по столовой, в уголке природы, по подготовке к занятиям).</a:t>
            </a:r>
          </a:p>
          <a:p>
            <a:r>
              <a:rPr lang="ru-RU" b="1" dirty="0"/>
              <a:t>Общий труд </a:t>
            </a:r>
            <a:r>
              <a:rPr lang="ru-RU" dirty="0"/>
              <a:t>– предполагает такую организацию детей, при которой при общей цели каждый ребенок выполняет какую-то часть работы самостоятельно.</a:t>
            </a:r>
            <a:endParaRPr lang="ru-RU" b="1" dirty="0"/>
          </a:p>
          <a:p>
            <a:r>
              <a:rPr lang="ru-RU" b="1" dirty="0"/>
              <a:t>Совместный  труд </a:t>
            </a:r>
            <a:r>
              <a:rPr lang="ru-RU" dirty="0"/>
              <a:t>– предполагает  взаимодействие детей, зависимость каждого от темпа, качества работы другого. Цель – единая (по цепочке).</a:t>
            </a:r>
          </a:p>
          <a:p>
            <a:r>
              <a:rPr lang="ru-RU" b="1" dirty="0"/>
              <a:t>Коллективный труд </a:t>
            </a:r>
            <a:r>
              <a:rPr lang="ru-RU" dirty="0"/>
              <a:t>– форма организации труда, при которой дети наряду с трудом решают и нравственные задачи: договориться о разделении труда, помогают друг другу в случае  необходимости, «болеют» за качество общей совместной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210238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В процессе труда в природе у детей формируются знания:</a:t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о растениях (свойства и качества растений, их строение, потребности, основные стадии развития, способы выращивания, сезонные изменения),</a:t>
            </a:r>
          </a:p>
          <a:p>
            <a:pPr marL="0" indent="0">
              <a:buNone/>
            </a:pPr>
            <a:r>
              <a:rPr lang="ru-RU" dirty="0"/>
              <a:t>2) о животных (внешний вид, потребности, способы передвижения, повадки, образ жизни, сезонные изменения). Дети учатся устанавливать связь между условиями, образом жизни животного в природе и способами ухода за ним.</a:t>
            </a:r>
          </a:p>
          <a:p>
            <a:pPr marL="0" indent="0">
              <a:buNone/>
            </a:pPr>
            <a:r>
              <a:rPr lang="ru-RU" dirty="0"/>
              <a:t>Труд в природе способствует развитию у детей: наблюдательности; любознательности; пытливости; вызывает у них интерес к объектам природы, к труду человека; уважение к людям труда.</a:t>
            </a:r>
          </a:p>
        </p:txBody>
      </p:sp>
    </p:spTree>
    <p:extLst>
      <p:ext uri="{BB962C8B-B14F-4D97-AF65-F5344CB8AC3E}">
        <p14:creationId xmlns:p14="http://schemas.microsoft.com/office/powerpoint/2010/main" val="37294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Воспитанники старшего дошкольного возраста под руководством педагога продолжают ухаживать за комнатными растениями: поливают, рыхлят землю, обрезают сухие листья, подкармливают растения, знакомятся со способами размножения, помогают пересаживать растения. В уголке природы, в огороде и цветнике они выращивают растения: участвуют в перекопке земли и разделке грядок и клумб, сеют семена, высаживают рассаду, часть которой они могут вырастить в уголке природы, а затем поливают, пропалывают, рыхлят землю, собирают урожай.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92696"/>
            <a:ext cx="4038600" cy="4684960"/>
          </a:xfrm>
        </p:spPr>
      </p:pic>
    </p:spTree>
    <p:extLst>
      <p:ext uri="{BB962C8B-B14F-4D97-AF65-F5344CB8AC3E}">
        <p14:creationId xmlns:p14="http://schemas.microsoft.com/office/powerpoint/2010/main" val="143263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550547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 </a:t>
            </a:r>
            <a:r>
              <a:rPr lang="ru-RU" dirty="0"/>
              <a:t>детей необходимо сформировать соответствующие трудовые навыки и умения, научить их определять по состоянию растений и почвы необходимость того или иного способа ухода, устанавливать связь между состоянием растений и трудом человека, направленным на удовлетворение потребностей растений.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52736"/>
            <a:ext cx="4038600" cy="4324920"/>
          </a:xfrm>
        </p:spPr>
      </p:pic>
    </p:spTree>
    <p:extLst>
      <p:ext uri="{BB962C8B-B14F-4D97-AF65-F5344CB8AC3E}">
        <p14:creationId xmlns:p14="http://schemas.microsoft.com/office/powerpoint/2010/main" val="25019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Заключение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>
            <a:noAutofit/>
          </a:bodyPr>
          <a:lstStyle/>
          <a:p>
            <a:r>
              <a:rPr lang="ru-RU" sz="1600" dirty="0"/>
              <a:t>В процессе трудовой деятельности дошкольник имеет возможность применить на практике свои знания, приобрести новые, наглядно убедиться в существовании в природе различных взаимосвязей (растение, животное - и окружающая среда). У него формируются необходимые навыки ухода, чувство ответственности за живых организмов.</a:t>
            </a:r>
          </a:p>
          <a:p>
            <a:r>
              <a:rPr lang="ru-RU" sz="1600" dirty="0"/>
              <a:t>В зависимости от отношения дошкольника к труду можно судить о становлении его нравственных качеств, т. е. отношении ребенка к человеку-труженику (уважение к нему, желание помочь и т. п.), к своему труду (добросовестное отношение к результатам труда и т. п.), что является показателем становления и развития его нравственных качеств.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12776"/>
            <a:ext cx="4038600" cy="3964880"/>
          </a:xfrm>
        </p:spPr>
      </p:pic>
    </p:spTree>
    <p:extLst>
      <p:ext uri="{BB962C8B-B14F-4D97-AF65-F5344CB8AC3E}">
        <p14:creationId xmlns:p14="http://schemas.microsoft.com/office/powerpoint/2010/main" val="389191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728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Трудовое воспитание детей старшего дошкольного возраста.</vt:lpstr>
      <vt:lpstr>Пояснительная записка</vt:lpstr>
      <vt:lpstr>Презентация PowerPoint</vt:lpstr>
      <vt:lpstr>Краткая характеристика видов труда. </vt:lpstr>
      <vt:lpstr>Краткая характеристика форм организации труда: </vt:lpstr>
      <vt:lpstr>В процессе труда в природе у детей формируются знания: </vt:lpstr>
      <vt:lpstr>Презентация PowerPoint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2022-04-18T15:28:30Z</dcterms:created>
  <dcterms:modified xsi:type="dcterms:W3CDTF">2022-04-19T17:14:46Z</dcterms:modified>
</cp:coreProperties>
</file>